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39" d="100"/>
          <a:sy n="39" d="100"/>
        </p:scale>
        <p:origin x="60" y="8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B1216B-7EF3-48D0-9C22-F824F87CEB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57473B6-5AC9-4309-A8A9-6689654238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4314B1-FEE1-40BB-852E-55B9A7338F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FFE79-AC5C-4FBD-92CB-C3449D27DDA7}" type="datetimeFigureOut">
              <a:rPr lang="en-US" smtClean="0"/>
              <a:t>3/21/2021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68B58B-2F3F-403B-B82F-FABD7A52AE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E44C1B-04A2-4E91-B8D0-B3074A446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DB501-86EF-4743-A6DF-90D5A4B8E5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5412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EE7B11-D895-4792-A9A2-09ABD352C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73F2436-E573-4396-91A0-8B16134626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876658-AB3A-4B9C-82B8-B54649A513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FFE79-AC5C-4FBD-92CB-C3449D27DDA7}" type="datetimeFigureOut">
              <a:rPr lang="en-US" smtClean="0"/>
              <a:t>3/21/2021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A3A29F-E4E2-460B-8175-ECA4F7B025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244749-D3BF-4AA6-80A9-0CA54CCB23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DB501-86EF-4743-A6DF-90D5A4B8E5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5999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F79BADE-0ADF-4216-A270-3EEC4A2A243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375AC5B-26E1-440A-9497-384935F3B5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8A8B12-620A-4A3F-BF85-534304B264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FFE79-AC5C-4FBD-92CB-C3449D27DDA7}" type="datetimeFigureOut">
              <a:rPr lang="en-US" smtClean="0"/>
              <a:t>3/21/2021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B3AAA1-BA33-41C5-B610-6F93D2B99B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BB88D-EE31-4EA3-9DF3-795BB31CDA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DB501-86EF-4743-A6DF-90D5A4B8E5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566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8F507-BBDD-4E51-92DB-222B459AB0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FDCD5E-FD1A-4340-B6B1-EB43A98A57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9C1986-6CB9-4859-A124-EDBBB72181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FFE79-AC5C-4FBD-92CB-C3449D27DDA7}" type="datetimeFigureOut">
              <a:rPr lang="en-US" smtClean="0"/>
              <a:t>3/21/2021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BC7511-71DA-44C7-99DE-1D0C85DC6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A788DE-A207-489F-AB4A-C1A243C8B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DB501-86EF-4743-A6DF-90D5A4B8E5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162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FF4191-9806-40CF-84AC-5FAA677A56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A74D1E-D7F5-46F6-8477-BFBA6CA824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A4972A-4E00-4430-B791-1936BC7CA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FFE79-AC5C-4FBD-92CB-C3449D27DDA7}" type="datetimeFigureOut">
              <a:rPr lang="en-US" smtClean="0"/>
              <a:t>3/21/2021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967E4F-1A29-4E95-96F3-EEA3C9464F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15F652-18D3-4527-B2F9-A05F0A91C8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DB501-86EF-4743-A6DF-90D5A4B8E5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5241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407A2A-C236-4441-8D9D-B7621CC252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9E8BC3-3877-44F4-ADF1-CD5088ECEE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B2EB53-13BC-4AEA-A4DB-7CA8759C42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285185-A8EA-4298-83A6-670BCEF3F8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FFE79-AC5C-4FBD-92CB-C3449D27DDA7}" type="datetimeFigureOut">
              <a:rPr lang="en-US" smtClean="0"/>
              <a:t>3/21/2021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192E06-7DBD-45D0-8777-58222C6BED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F4ABD0-04CA-414F-A75C-B1FE28EAF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DB501-86EF-4743-A6DF-90D5A4B8E5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2367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7D5807-7468-4A46-B5CE-305F5F671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CA507E-5881-4155-B976-3FA7C2C1BB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CD87AF-60E1-41ED-8675-470C904A45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42B6489-7DCB-47C2-A907-FDE23C46F3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9D8B7BE-C6A3-48CA-A15A-2E7FE8E556A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BF4A517-E193-4E8E-8DCB-AC2FC78883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FFE79-AC5C-4FBD-92CB-C3449D27DDA7}" type="datetimeFigureOut">
              <a:rPr lang="en-US" smtClean="0"/>
              <a:t>3/21/2021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380E0BC-0478-4660-804B-B6B805612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5FDE3DF-2AE2-497C-A2F8-AB33F96E4F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DB501-86EF-4743-A6DF-90D5A4B8E5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8600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90008A-B4A2-4EEE-B786-4179802B46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DD2FE9-6CFC-4238-9A4F-A199C416C7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FFE79-AC5C-4FBD-92CB-C3449D27DDA7}" type="datetimeFigureOut">
              <a:rPr lang="en-US" smtClean="0"/>
              <a:t>3/21/2021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20AA90-ADEB-499E-804A-ED297FA703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3983BC-FCB1-4836-80D5-C0C3E15D46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DB501-86EF-4743-A6DF-90D5A4B8E5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3619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9013F96-0C61-4A41-B30E-68870862B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FFE79-AC5C-4FBD-92CB-C3449D27DDA7}" type="datetimeFigureOut">
              <a:rPr lang="en-US" smtClean="0"/>
              <a:t>3/21/2021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B3D8316-9EEA-42A7-B32C-2B8281DC94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8FA2D7-9CE4-420D-9E08-19E78A833F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DB501-86EF-4743-A6DF-90D5A4B8E5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2393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33EEAC-A165-4247-92EB-5EA65675F1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9F3CAA-F6E6-4C13-A093-97ACC903B8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055A21-1A19-4FC1-83F3-9F4B01D100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40B3EB-F144-4779-B466-EE2D5094E9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FFE79-AC5C-4FBD-92CB-C3449D27DDA7}" type="datetimeFigureOut">
              <a:rPr lang="en-US" smtClean="0"/>
              <a:t>3/21/2021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888205-6C52-47D1-805C-2379C2227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2EF518-2E6A-4B94-9FEB-CCEFB1DF6D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DB501-86EF-4743-A6DF-90D5A4B8E5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0282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44FB70-688E-4142-9BFD-28190F9DCA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A72F318-41E2-4CFA-8429-8FC5D2B4F82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DAB79D-641C-47FF-B9BB-55377E4602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F51215-50D6-4A9E-B68D-DA4CEA7E0A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FFE79-AC5C-4FBD-92CB-C3449D27DDA7}" type="datetimeFigureOut">
              <a:rPr lang="en-US" smtClean="0"/>
              <a:t>3/21/2021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94B1D8-FE4E-4EBE-B069-D42E443DD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1DDB21-ED1E-4AB1-AF55-6C3E72F00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DB501-86EF-4743-A6DF-90D5A4B8E5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0422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DF0F58B-6491-4DCA-9EE6-B0E0E58B25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531C31-9388-4983-8F03-9159085951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E9D320-CB57-4533-B3B1-8043F7F94B5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7FFE79-AC5C-4FBD-92CB-C3449D27DDA7}" type="datetimeFigureOut">
              <a:rPr lang="en-US" smtClean="0"/>
              <a:t>3/21/2021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2B7189-6576-4E05-B388-F38831F1C6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6BBB04-45D8-4F0A-B285-20B254D4B3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5DB501-86EF-4743-A6DF-90D5A4B8E5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6403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8AABE26B-8A15-4F45-8A82-FA32D82F1E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65782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>
            <a:extLst>
              <a:ext uri="{FF2B5EF4-FFF2-40B4-BE49-F238E27FC236}">
                <a16:creationId xmlns:a16="http://schemas.microsoft.com/office/drawing/2014/main" id="{F6B3EC06-1241-409D-8BBB-FE2317F122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53629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>
            <a:extLst>
              <a:ext uri="{FF2B5EF4-FFF2-40B4-BE49-F238E27FC236}">
                <a16:creationId xmlns:a16="http://schemas.microsoft.com/office/drawing/2014/main" id="{B6033A8B-F62C-44FB-8D14-BCB839A82A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37541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>
            <a:extLst>
              <a:ext uri="{FF2B5EF4-FFF2-40B4-BE49-F238E27FC236}">
                <a16:creationId xmlns:a16="http://schemas.microsoft.com/office/drawing/2014/main" id="{08AE97B7-39AD-4184-B06A-71CB13363A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09870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>
            <a:extLst>
              <a:ext uri="{FF2B5EF4-FFF2-40B4-BE49-F238E27FC236}">
                <a16:creationId xmlns:a16="http://schemas.microsoft.com/office/drawing/2014/main" id="{238ED4C8-70C2-4C47-A2F1-00DF3B66D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84026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>
            <a:extLst>
              <a:ext uri="{FF2B5EF4-FFF2-40B4-BE49-F238E27FC236}">
                <a16:creationId xmlns:a16="http://schemas.microsoft.com/office/drawing/2014/main" id="{11E00028-86DB-46F2-B4B0-57C5957E21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19813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>
            <a:extLst>
              <a:ext uri="{FF2B5EF4-FFF2-40B4-BE49-F238E27FC236}">
                <a16:creationId xmlns:a16="http://schemas.microsoft.com/office/drawing/2014/main" id="{72957CFC-1BEC-4860-814D-3D8114EC2B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1"/>
            <a:ext cx="12192001" cy="6868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87716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>
            <a:extLst>
              <a:ext uri="{FF2B5EF4-FFF2-40B4-BE49-F238E27FC236}">
                <a16:creationId xmlns:a16="http://schemas.microsoft.com/office/drawing/2014/main" id="{84780E6E-7985-4716-9B80-FA01AAED62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1915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>
            <a:extLst>
              <a:ext uri="{FF2B5EF4-FFF2-40B4-BE49-F238E27FC236}">
                <a16:creationId xmlns:a16="http://schemas.microsoft.com/office/drawing/2014/main" id="{DE5E70FF-1050-42AA-9C32-29DF5C4FA0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32660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>
            <a:extLst>
              <a:ext uri="{FF2B5EF4-FFF2-40B4-BE49-F238E27FC236}">
                <a16:creationId xmlns:a16="http://schemas.microsoft.com/office/drawing/2014/main" id="{970017FA-135D-4D2D-9F94-650149C65E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2322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>
            <a:extLst>
              <a:ext uri="{FF2B5EF4-FFF2-40B4-BE49-F238E27FC236}">
                <a16:creationId xmlns:a16="http://schemas.microsoft.com/office/drawing/2014/main" id="{39951917-3369-4D6F-BD01-77C333F67D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38355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1C7CDD5F-71E8-4935-976E-0004B70923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85956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>
            <a:extLst>
              <a:ext uri="{FF2B5EF4-FFF2-40B4-BE49-F238E27FC236}">
                <a16:creationId xmlns:a16="http://schemas.microsoft.com/office/drawing/2014/main" id="{14EA87B5-94AC-4812-8CC0-42B78C50E4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2818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>
            <a:extLst>
              <a:ext uri="{FF2B5EF4-FFF2-40B4-BE49-F238E27FC236}">
                <a16:creationId xmlns:a16="http://schemas.microsoft.com/office/drawing/2014/main" id="{BDDBB346-0DA2-4019-87F8-AF1C0D81B9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84991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7E32C0CA-7671-4F74-AFD1-5F8DAABB8F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35492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6AA2A20A-0A43-4FCE-AB6B-FD2F19E88B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84213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808A0605-C585-4976-B9AD-9810C5D3EE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1"/>
            <a:ext cx="12192001" cy="6868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18243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ED50D44E-E745-425A-BBB0-CDAAE176F8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72850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954059E1-0890-4402-A149-0A86B3DDA3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4829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>
            <a:extLst>
              <a:ext uri="{FF2B5EF4-FFF2-40B4-BE49-F238E27FC236}">
                <a16:creationId xmlns:a16="http://schemas.microsoft.com/office/drawing/2014/main" id="{7EFFA690-1D4F-4B2E-AF12-DFFDDD59DF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60707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>
            <a:extLst>
              <a:ext uri="{FF2B5EF4-FFF2-40B4-BE49-F238E27FC236}">
                <a16:creationId xmlns:a16="http://schemas.microsoft.com/office/drawing/2014/main" id="{28B22F11-23D1-41CD-9D36-CCECB7C2F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00988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0</Words>
  <Application>Microsoft Office PowerPoint</Application>
  <PresentationFormat>Widescreen</PresentationFormat>
  <Paragraphs>0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KH</dc:creator>
  <cp:lastModifiedBy>KH</cp:lastModifiedBy>
  <cp:revision>1</cp:revision>
  <dcterms:created xsi:type="dcterms:W3CDTF">2021-03-21T18:32:16Z</dcterms:created>
  <dcterms:modified xsi:type="dcterms:W3CDTF">2021-03-21T18:39:19Z</dcterms:modified>
</cp:coreProperties>
</file>